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5143500" cy="91440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47" d="100"/>
          <a:sy n="47" d="100"/>
        </p:scale>
        <p:origin x="2448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5763" y="1496484"/>
            <a:ext cx="4371975" cy="3183467"/>
          </a:xfrm>
        </p:spPr>
        <p:txBody>
          <a:bodyPr anchor="b"/>
          <a:lstStyle>
            <a:lvl1pPr algn="ctr">
              <a:defRPr sz="3375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938" y="4802717"/>
            <a:ext cx="3857625" cy="2207683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6813D-B153-44E7-9706-451D229B980D}" type="datetimeFigureOut">
              <a:rPr lang="pt-BR" smtClean="0"/>
              <a:t>11/09/2024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7BAD5-88FB-45CD-A49B-22A630C328F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560619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6813D-B153-44E7-9706-451D229B980D}" type="datetimeFigureOut">
              <a:rPr lang="pt-BR" smtClean="0"/>
              <a:t>11/09/2024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7BAD5-88FB-45CD-A49B-22A630C328F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460332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680818" y="486834"/>
            <a:ext cx="1109067" cy="7749117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53616" y="486834"/>
            <a:ext cx="3262908" cy="7749117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6813D-B153-44E7-9706-451D229B980D}" type="datetimeFigureOut">
              <a:rPr lang="pt-BR" smtClean="0"/>
              <a:t>11/09/2024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7BAD5-88FB-45CD-A49B-22A630C328F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329676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6813D-B153-44E7-9706-451D229B980D}" type="datetimeFigureOut">
              <a:rPr lang="pt-BR" smtClean="0"/>
              <a:t>11/09/2024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7BAD5-88FB-45CD-A49B-22A630C328F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755327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0937" y="2279653"/>
            <a:ext cx="4436269" cy="3803649"/>
          </a:xfrm>
        </p:spPr>
        <p:txBody>
          <a:bodyPr anchor="b"/>
          <a:lstStyle>
            <a:lvl1pPr>
              <a:defRPr sz="3375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0937" y="6119286"/>
            <a:ext cx="4436269" cy="2000249"/>
          </a:xfrm>
        </p:spPr>
        <p:txBody>
          <a:bodyPr/>
          <a:lstStyle>
            <a:lvl1pPr marL="0" indent="0">
              <a:buNone/>
              <a:defRPr sz="1350">
                <a:solidFill>
                  <a:schemeClr val="tx1"/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6813D-B153-44E7-9706-451D229B980D}" type="datetimeFigureOut">
              <a:rPr lang="pt-BR" smtClean="0"/>
              <a:t>11/09/2024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7BAD5-88FB-45CD-A49B-22A630C328F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51256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3615" y="2434167"/>
            <a:ext cx="2185988" cy="5801784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03897" y="2434167"/>
            <a:ext cx="2185988" cy="5801784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6813D-B153-44E7-9706-451D229B980D}" type="datetimeFigureOut">
              <a:rPr lang="pt-BR" smtClean="0"/>
              <a:t>11/09/2024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7BAD5-88FB-45CD-A49B-22A630C328F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022764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4285" y="486836"/>
            <a:ext cx="4436269" cy="1767417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4286" y="2241551"/>
            <a:ext cx="2175941" cy="1098549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4286" y="3340100"/>
            <a:ext cx="2175941" cy="4912784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603897" y="2241551"/>
            <a:ext cx="2186657" cy="1098549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603897" y="3340100"/>
            <a:ext cx="2186657" cy="4912784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6813D-B153-44E7-9706-451D229B980D}" type="datetimeFigureOut">
              <a:rPr lang="pt-BR" smtClean="0"/>
              <a:t>11/09/2024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7BAD5-88FB-45CD-A49B-22A630C328F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511815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6813D-B153-44E7-9706-451D229B980D}" type="datetimeFigureOut">
              <a:rPr lang="pt-BR" smtClean="0"/>
              <a:t>11/09/2024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7BAD5-88FB-45CD-A49B-22A630C328F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132595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6813D-B153-44E7-9706-451D229B980D}" type="datetimeFigureOut">
              <a:rPr lang="pt-BR" smtClean="0"/>
              <a:t>11/09/2024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7BAD5-88FB-45CD-A49B-22A630C328F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642032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4285" y="609600"/>
            <a:ext cx="1658913" cy="21336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86657" y="1316569"/>
            <a:ext cx="2603897" cy="6498167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4285" y="2743200"/>
            <a:ext cx="1658913" cy="508211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6813D-B153-44E7-9706-451D229B980D}" type="datetimeFigureOut">
              <a:rPr lang="pt-BR" smtClean="0"/>
              <a:t>11/09/2024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7BAD5-88FB-45CD-A49B-22A630C328F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827152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4285" y="609600"/>
            <a:ext cx="1658913" cy="21336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186657" y="1316569"/>
            <a:ext cx="2603897" cy="6498167"/>
          </a:xfrm>
        </p:spPr>
        <p:txBody>
          <a:bodyPr anchor="t"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4285" y="2743200"/>
            <a:ext cx="1658913" cy="508211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6813D-B153-44E7-9706-451D229B980D}" type="datetimeFigureOut">
              <a:rPr lang="pt-BR" smtClean="0"/>
              <a:t>11/09/2024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7BAD5-88FB-45CD-A49B-22A630C328F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746182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53616" y="486836"/>
            <a:ext cx="4436269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3616" y="2434167"/>
            <a:ext cx="4436269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3615" y="8475136"/>
            <a:ext cx="1157288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16813D-B153-44E7-9706-451D229B980D}" type="datetimeFigureOut">
              <a:rPr lang="pt-BR" smtClean="0"/>
              <a:t>11/09/2024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03785" y="8475136"/>
            <a:ext cx="1735931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632597" y="8475136"/>
            <a:ext cx="1157288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07BAD5-88FB-45CD-A49B-22A630C328F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910941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514350" rtl="0" eaLnBrk="1" latinLnBrk="0" hangingPunct="1">
        <a:lnSpc>
          <a:spcPct val="90000"/>
        </a:lnSpc>
        <a:spcBef>
          <a:spcPct val="0"/>
        </a:spcBef>
        <a:buNone/>
        <a:defRPr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88" indent="-128588" algn="l" defTabSz="51435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8310240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</TotalTime>
  <Words>0</Words>
  <Application>Microsoft Office PowerPoint</Application>
  <PresentationFormat>Apresentação na tela (16:9)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victor furtado</dc:creator>
  <cp:lastModifiedBy>victor furtado</cp:lastModifiedBy>
  <cp:revision>1</cp:revision>
  <dcterms:created xsi:type="dcterms:W3CDTF">2024-09-11T17:07:55Z</dcterms:created>
  <dcterms:modified xsi:type="dcterms:W3CDTF">2024-09-11T17:08:55Z</dcterms:modified>
</cp:coreProperties>
</file>