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06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03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9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53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27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18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25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2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71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61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6813D-B153-44E7-9706-451D229B980D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7BAD5-88FB-45CD-A49B-22A630C328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09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102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Apresentação na tela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furtado</dc:creator>
  <cp:lastModifiedBy>victor furtado</cp:lastModifiedBy>
  <cp:revision>1</cp:revision>
  <dcterms:created xsi:type="dcterms:W3CDTF">2024-09-11T17:07:55Z</dcterms:created>
  <dcterms:modified xsi:type="dcterms:W3CDTF">2024-09-11T17:08:55Z</dcterms:modified>
</cp:coreProperties>
</file>